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3" r:id="rId2"/>
  </p:sldIdLst>
  <p:sldSz cx="21386800" cy="15122525"/>
  <p:notesSz cx="6797675" cy="9874250"/>
  <p:defaultTextStyle>
    <a:defPPr>
      <a:defRPr lang="ru-RU"/>
    </a:defPPr>
    <a:lvl1pPr marL="0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68283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36566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504849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73133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841416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7009699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77982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346265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63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9A4"/>
    <a:srgbClr val="ECF1F8"/>
    <a:srgbClr val="9AC539"/>
    <a:srgbClr val="D63C38"/>
    <a:srgbClr val="D1D1D1"/>
    <a:srgbClr val="9A1B7F"/>
    <a:srgbClr val="009BD2"/>
    <a:srgbClr val="F8F8F8"/>
    <a:srgbClr val="8E3432"/>
    <a:srgbClr val="D247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9568" autoAdjust="0"/>
  </p:normalViewPr>
  <p:slideViewPr>
    <p:cSldViewPr>
      <p:cViewPr>
        <p:scale>
          <a:sx n="56" d="100"/>
          <a:sy n="56" d="100"/>
        </p:scale>
        <p:origin x="-552" y="-36"/>
      </p:cViewPr>
      <p:guideLst>
        <p:guide orient="horz" pos="4763"/>
        <p:guide pos="6736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24964-93B8-4FF7-99E7-AA8C866523AF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41363"/>
            <a:ext cx="52355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F3475-1003-4E86-A8AB-950680859E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74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1168283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2336566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3504849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4673133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5841416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7009699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8177982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9346265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4697787"/>
            <a:ext cx="18178780" cy="32415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8569431"/>
            <a:ext cx="1497076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68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36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0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7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41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00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177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34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94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33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05430" y="605604"/>
            <a:ext cx="4812030" cy="129031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340" y="605604"/>
            <a:ext cx="14079643" cy="129031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865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337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9717625"/>
            <a:ext cx="18178780" cy="3003501"/>
          </a:xfrm>
        </p:spPr>
        <p:txBody>
          <a:bodyPr anchor="t"/>
          <a:lstStyle>
            <a:lvl1pPr algn="l">
              <a:defRPr sz="10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6409572"/>
            <a:ext cx="18178780" cy="3308051"/>
          </a:xfrm>
        </p:spPr>
        <p:txBody>
          <a:bodyPr anchor="b"/>
          <a:lstStyle>
            <a:lvl1pPr marL="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1pPr>
            <a:lvl2pPr marL="1168283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2pPr>
            <a:lvl3pPr marL="2336566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3pPr>
            <a:lvl4pPr marL="350484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4pPr>
            <a:lvl5pPr marL="467313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5pPr>
            <a:lvl6pPr marL="584141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6pPr>
            <a:lvl7pPr marL="700969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7pPr>
            <a:lvl8pPr marL="817798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8pPr>
            <a:lvl9pPr marL="9346265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041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340" y="3528592"/>
            <a:ext cx="9445837" cy="9980167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871623" y="3528592"/>
            <a:ext cx="9445837" cy="9980167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818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3385067"/>
            <a:ext cx="9449551" cy="141073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283" indent="0">
              <a:buNone/>
              <a:defRPr sz="5100" b="1"/>
            </a:lvl2pPr>
            <a:lvl3pPr marL="2336566" indent="0">
              <a:buNone/>
              <a:defRPr sz="4600" b="1"/>
            </a:lvl3pPr>
            <a:lvl4pPr marL="3504849" indent="0">
              <a:buNone/>
              <a:defRPr sz="4100" b="1"/>
            </a:lvl4pPr>
            <a:lvl5pPr marL="4673133" indent="0">
              <a:buNone/>
              <a:defRPr sz="4100" b="1"/>
            </a:lvl5pPr>
            <a:lvl6pPr marL="5841416" indent="0">
              <a:buNone/>
              <a:defRPr sz="4100" b="1"/>
            </a:lvl6pPr>
            <a:lvl7pPr marL="7009699" indent="0">
              <a:buNone/>
              <a:defRPr sz="4100" b="1"/>
            </a:lvl7pPr>
            <a:lvl8pPr marL="8177982" indent="0">
              <a:buNone/>
              <a:defRPr sz="4100" b="1"/>
            </a:lvl8pPr>
            <a:lvl9pPr marL="9346265" indent="0">
              <a:buNone/>
              <a:defRPr sz="4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340" y="4795800"/>
            <a:ext cx="9449551" cy="871295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201" y="3385067"/>
            <a:ext cx="9453263" cy="141073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283" indent="0">
              <a:buNone/>
              <a:defRPr sz="5100" b="1"/>
            </a:lvl2pPr>
            <a:lvl3pPr marL="2336566" indent="0">
              <a:buNone/>
              <a:defRPr sz="4600" b="1"/>
            </a:lvl3pPr>
            <a:lvl4pPr marL="3504849" indent="0">
              <a:buNone/>
              <a:defRPr sz="4100" b="1"/>
            </a:lvl4pPr>
            <a:lvl5pPr marL="4673133" indent="0">
              <a:buNone/>
              <a:defRPr sz="4100" b="1"/>
            </a:lvl5pPr>
            <a:lvl6pPr marL="5841416" indent="0">
              <a:buNone/>
              <a:defRPr sz="4100" b="1"/>
            </a:lvl6pPr>
            <a:lvl7pPr marL="7009699" indent="0">
              <a:buNone/>
              <a:defRPr sz="4100" b="1"/>
            </a:lvl7pPr>
            <a:lvl8pPr marL="8177982" indent="0">
              <a:buNone/>
              <a:defRPr sz="4100" b="1"/>
            </a:lvl8pPr>
            <a:lvl9pPr marL="9346265" indent="0">
              <a:buNone/>
              <a:defRPr sz="4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864201" y="4795800"/>
            <a:ext cx="9453263" cy="871295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375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895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769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3" y="602099"/>
            <a:ext cx="7036110" cy="2562429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1645" y="602103"/>
            <a:ext cx="11955815" cy="12906657"/>
          </a:xfrm>
        </p:spPr>
        <p:txBody>
          <a:bodyPr/>
          <a:lstStyle>
            <a:lvl1pPr>
              <a:defRPr sz="8200"/>
            </a:lvl1pPr>
            <a:lvl2pPr>
              <a:defRPr sz="7200"/>
            </a:lvl2pPr>
            <a:lvl3pPr>
              <a:defRPr sz="61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3" y="3164533"/>
            <a:ext cx="7036110" cy="10344228"/>
          </a:xfrm>
        </p:spPr>
        <p:txBody>
          <a:bodyPr/>
          <a:lstStyle>
            <a:lvl1pPr marL="0" indent="0">
              <a:buNone/>
              <a:defRPr sz="3600"/>
            </a:lvl1pPr>
            <a:lvl2pPr marL="1168283" indent="0">
              <a:buNone/>
              <a:defRPr sz="3100"/>
            </a:lvl2pPr>
            <a:lvl3pPr marL="2336566" indent="0">
              <a:buNone/>
              <a:defRPr sz="2600"/>
            </a:lvl3pPr>
            <a:lvl4pPr marL="3504849" indent="0">
              <a:buNone/>
              <a:defRPr sz="2300"/>
            </a:lvl4pPr>
            <a:lvl5pPr marL="4673133" indent="0">
              <a:buNone/>
              <a:defRPr sz="2300"/>
            </a:lvl5pPr>
            <a:lvl6pPr marL="5841416" indent="0">
              <a:buNone/>
              <a:defRPr sz="2300"/>
            </a:lvl6pPr>
            <a:lvl7pPr marL="7009699" indent="0">
              <a:buNone/>
              <a:defRPr sz="2300"/>
            </a:lvl7pPr>
            <a:lvl8pPr marL="8177982" indent="0">
              <a:buNone/>
              <a:defRPr sz="2300"/>
            </a:lvl8pPr>
            <a:lvl9pPr marL="9346265" indent="0">
              <a:buNone/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28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10585768"/>
            <a:ext cx="12832080" cy="1249711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1351225"/>
            <a:ext cx="12832080" cy="9073515"/>
          </a:xfrm>
        </p:spPr>
        <p:txBody>
          <a:bodyPr/>
          <a:lstStyle>
            <a:lvl1pPr marL="0" indent="0">
              <a:buNone/>
              <a:defRPr sz="8200"/>
            </a:lvl1pPr>
            <a:lvl2pPr marL="1168283" indent="0">
              <a:buNone/>
              <a:defRPr sz="7200"/>
            </a:lvl2pPr>
            <a:lvl3pPr marL="2336566" indent="0">
              <a:buNone/>
              <a:defRPr sz="6100"/>
            </a:lvl3pPr>
            <a:lvl4pPr marL="3504849" indent="0">
              <a:buNone/>
              <a:defRPr sz="5100"/>
            </a:lvl4pPr>
            <a:lvl5pPr marL="4673133" indent="0">
              <a:buNone/>
              <a:defRPr sz="5100"/>
            </a:lvl5pPr>
            <a:lvl6pPr marL="5841416" indent="0">
              <a:buNone/>
              <a:defRPr sz="5100"/>
            </a:lvl6pPr>
            <a:lvl7pPr marL="7009699" indent="0">
              <a:buNone/>
              <a:defRPr sz="5100"/>
            </a:lvl7pPr>
            <a:lvl8pPr marL="8177982" indent="0">
              <a:buNone/>
              <a:defRPr sz="5100"/>
            </a:lvl8pPr>
            <a:lvl9pPr marL="9346265" indent="0">
              <a:buNone/>
              <a:defRPr sz="51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11835477"/>
            <a:ext cx="12832080" cy="1774797"/>
          </a:xfrm>
        </p:spPr>
        <p:txBody>
          <a:bodyPr/>
          <a:lstStyle>
            <a:lvl1pPr marL="0" indent="0">
              <a:buNone/>
              <a:defRPr sz="3600"/>
            </a:lvl1pPr>
            <a:lvl2pPr marL="1168283" indent="0">
              <a:buNone/>
              <a:defRPr sz="3100"/>
            </a:lvl2pPr>
            <a:lvl3pPr marL="2336566" indent="0">
              <a:buNone/>
              <a:defRPr sz="2600"/>
            </a:lvl3pPr>
            <a:lvl4pPr marL="3504849" indent="0">
              <a:buNone/>
              <a:defRPr sz="2300"/>
            </a:lvl4pPr>
            <a:lvl5pPr marL="4673133" indent="0">
              <a:buNone/>
              <a:defRPr sz="2300"/>
            </a:lvl5pPr>
            <a:lvl6pPr marL="5841416" indent="0">
              <a:buNone/>
              <a:defRPr sz="2300"/>
            </a:lvl6pPr>
            <a:lvl7pPr marL="7009699" indent="0">
              <a:buNone/>
              <a:defRPr sz="2300"/>
            </a:lvl7pPr>
            <a:lvl8pPr marL="8177982" indent="0">
              <a:buNone/>
              <a:defRPr sz="2300"/>
            </a:lvl8pPr>
            <a:lvl9pPr marL="9346265" indent="0">
              <a:buNone/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364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605601"/>
            <a:ext cx="19248120" cy="2520421"/>
          </a:xfrm>
          <a:prstGeom prst="rect">
            <a:avLst/>
          </a:prstGeom>
        </p:spPr>
        <p:txBody>
          <a:bodyPr vert="horz" lIns="233657" tIns="116828" rIns="233657" bIns="1168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3528592"/>
            <a:ext cx="19248120" cy="9980167"/>
          </a:xfrm>
          <a:prstGeom prst="rect">
            <a:avLst/>
          </a:prstGeom>
        </p:spPr>
        <p:txBody>
          <a:bodyPr vert="horz" lIns="233657" tIns="116828" rIns="233657" bIns="1168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14016342"/>
            <a:ext cx="4990253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l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14016342"/>
            <a:ext cx="6772487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ct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14016342"/>
            <a:ext cx="4990253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661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36566" rtl="0" eaLnBrk="1" latinLnBrk="0" hangingPunct="1">
        <a:spcBef>
          <a:spcPct val="0"/>
        </a:spcBef>
        <a:buNone/>
        <a:defRPr sz="1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6212" indent="-87621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8460" indent="-730177" algn="l" defTabSz="2336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2920708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088991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257274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»"/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425557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593841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8762124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9930407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68283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336566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504849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73133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841416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7009699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177982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346265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Марина\Desktop\РЦК\ФКГС\шапк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33"/>
          <a:stretch/>
        </p:blipFill>
        <p:spPr bwMode="auto">
          <a:xfrm>
            <a:off x="13504158" y="2"/>
            <a:ext cx="7882642" cy="1981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3" descr="C:\Users\Марина\Desktop\РЦК\ФКГС\шап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30" r="71237"/>
          <a:stretch/>
        </p:blipFill>
        <p:spPr bwMode="auto">
          <a:xfrm>
            <a:off x="0" y="2"/>
            <a:ext cx="4027251" cy="2161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7944" y="2752900"/>
            <a:ext cx="20880000" cy="1220823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itchFamily="34" charset="0"/>
              </a:rPr>
              <a:t>Благоустройство </a:t>
            </a:r>
            <a:r>
              <a:rPr lang="ru-RU" sz="3200" b="1" smtClean="0">
                <a:latin typeface="Arial" panose="020B0604020202020204" pitchFamily="34" charset="0"/>
                <a:cs typeface="Arial" pitchFamily="34" charset="0"/>
              </a:rPr>
              <a:t>дворовой территории </a:t>
            </a:r>
            <a:r>
              <a:rPr lang="ru-RU" sz="3200" b="1" dirty="0" smtClean="0">
                <a:latin typeface="Arial" panose="020B0604020202020204" pitchFamily="34" charset="0"/>
                <a:cs typeface="Arial" pitchFamily="34" charset="0"/>
              </a:rPr>
              <a:t>многоквартирных домов, расположенных по адресу:</a:t>
            </a: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itchFamily="34" charset="0"/>
              </a:rPr>
              <a:t>с.Сергиевск, ул. Советская, д.59, д.63.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52240" y="4896966"/>
            <a:ext cx="10440000" cy="1000911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10981433" y="4896966"/>
            <a:ext cx="10130064" cy="331236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1090778" y="5058212"/>
            <a:ext cx="10440000" cy="543714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Генеральный план благоустройства	                 Ситуационный план	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4032548" y="4842964"/>
            <a:ext cx="4149684" cy="851491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Фото существующей ситуации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0981433" y="8473960"/>
            <a:ext cx="10130064" cy="643211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10967880" y="8825036"/>
            <a:ext cx="10130064" cy="1159267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Визуальный ряд применяемых в проекте материалов, малых форм и элементов благоустройства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SAM_55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42072" y="5401022"/>
            <a:ext cx="3888000" cy="2699976"/>
          </a:xfrm>
          <a:prstGeom prst="rect">
            <a:avLst/>
          </a:prstGeom>
        </p:spPr>
      </p:pic>
      <p:pic>
        <p:nvPicPr>
          <p:cNvPr id="20" name="Рисунок 19" descr="SAM_5583.JPG"/>
          <p:cNvPicPr>
            <a:picLocks noChangeAspect="1"/>
          </p:cNvPicPr>
          <p:nvPr/>
        </p:nvPicPr>
        <p:blipFill>
          <a:blip r:embed="rId5" cstate="print"/>
          <a:srcRect r="-11" b="14657"/>
          <a:stretch>
            <a:fillRect/>
          </a:stretch>
        </p:blipFill>
        <p:spPr>
          <a:xfrm>
            <a:off x="11845528" y="5401022"/>
            <a:ext cx="4331250" cy="2772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44771" t="28558" r="35252" b="45965"/>
          <a:stretch>
            <a:fillRect/>
          </a:stretch>
        </p:blipFill>
        <p:spPr bwMode="auto">
          <a:xfrm>
            <a:off x="6443306" y="5787008"/>
            <a:ext cx="3959280" cy="44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спецификация1)-001.jpg"/>
          <p:cNvPicPr>
            <a:picLocks noChangeAspect="1"/>
          </p:cNvPicPr>
          <p:nvPr/>
        </p:nvPicPr>
        <p:blipFill>
          <a:blip r:embed="rId7" cstate="print"/>
          <a:srcRect l="37616" t="44609" r="47142" b="37871"/>
          <a:stretch>
            <a:fillRect/>
          </a:stretch>
        </p:blipFill>
        <p:spPr>
          <a:xfrm rot="16200000">
            <a:off x="12410396" y="9804706"/>
            <a:ext cx="3190168" cy="5184000"/>
          </a:xfrm>
          <a:prstGeom prst="rect">
            <a:avLst/>
          </a:prstGeom>
        </p:spPr>
      </p:pic>
      <p:pic>
        <p:nvPicPr>
          <p:cNvPr id="22" name="Рисунок 21" descr="спецификация1)-001.jpg"/>
          <p:cNvPicPr>
            <a:picLocks noChangeAspect="1"/>
          </p:cNvPicPr>
          <p:nvPr/>
        </p:nvPicPr>
        <p:blipFill>
          <a:blip r:embed="rId7" cstate="print"/>
          <a:srcRect l="56180" t="45147" r="24296" b="38516"/>
          <a:stretch>
            <a:fillRect/>
          </a:stretch>
        </p:blipFill>
        <p:spPr>
          <a:xfrm rot="16200000">
            <a:off x="17030767" y="10042651"/>
            <a:ext cx="3438771" cy="406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6845934" y="11172569"/>
            <a:ext cx="2944378" cy="2448272"/>
            <a:chOff x="828304" y="12751106"/>
            <a:chExt cx="2593810" cy="1408470"/>
          </a:xfrm>
        </p:grpSpPr>
        <p:sp>
          <p:nvSpPr>
            <p:cNvPr id="25" name="TextBox 24"/>
            <p:cNvSpPr txBox="1"/>
            <p:nvPr/>
          </p:nvSpPr>
          <p:spPr>
            <a:xfrm>
              <a:off x="1477898" y="12751106"/>
              <a:ext cx="1944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     Условные обозначения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28304" y="13465918"/>
              <a:ext cx="648000" cy="10355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узел 26"/>
            <p:cNvSpPr/>
            <p:nvPr/>
          </p:nvSpPr>
          <p:spPr>
            <a:xfrm>
              <a:off x="972319" y="13897966"/>
              <a:ext cx="285423" cy="144973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52440" y="13465918"/>
              <a:ext cx="7697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Скамейка</a:t>
              </a:r>
              <a:endParaRPr lang="ru-RU" sz="11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24448" y="13897966"/>
              <a:ext cx="5468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Урна</a:t>
              </a:r>
              <a:endParaRPr lang="ru-RU" sz="11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397256" y="8353350"/>
            <a:ext cx="39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59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2278" y="5787008"/>
            <a:ext cx="5745388" cy="8110957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 rot="18165709">
            <a:off x="3524703" y="10902805"/>
            <a:ext cx="268933" cy="51836"/>
            <a:chOff x="4500712" y="3858618"/>
            <a:chExt cx="610782" cy="104177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Блок-схема: узел 32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 rot="18165709">
            <a:off x="4172776" y="11963204"/>
            <a:ext cx="268933" cy="51836"/>
            <a:chOff x="4500712" y="3858618"/>
            <a:chExt cx="610782" cy="104177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Блок-схема: узел 35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 rot="18165709">
            <a:off x="5026129" y="13367551"/>
            <a:ext cx="268933" cy="51836"/>
            <a:chOff x="4500712" y="3858618"/>
            <a:chExt cx="610782" cy="104177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Блок-схема: узел 38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 rot="9672320" flipH="1">
            <a:off x="2296680" y="7001584"/>
            <a:ext cx="195063" cy="207435"/>
            <a:chOff x="4067159" y="4146237"/>
            <a:chExt cx="112369" cy="173816"/>
          </a:xfrm>
        </p:grpSpPr>
        <p:sp>
          <p:nvSpPr>
            <p:cNvPr id="41" name="Прямоугольник 40"/>
            <p:cNvSpPr/>
            <p:nvPr/>
          </p:nvSpPr>
          <p:spPr>
            <a:xfrm rot="18165709">
              <a:off x="4081246" y="4221770"/>
              <a:ext cx="173816" cy="2274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Блок-схема: узел 41"/>
            <p:cNvSpPr/>
            <p:nvPr/>
          </p:nvSpPr>
          <p:spPr>
            <a:xfrm rot="18165709" flipV="1">
              <a:off x="4067159" y="4210284"/>
              <a:ext cx="45719" cy="45719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 rot="9672320" flipH="1">
            <a:off x="1790347" y="8595774"/>
            <a:ext cx="195063" cy="207435"/>
            <a:chOff x="4067159" y="4146237"/>
            <a:chExt cx="112369" cy="173816"/>
          </a:xfrm>
        </p:grpSpPr>
        <p:sp>
          <p:nvSpPr>
            <p:cNvPr id="44" name="Прямоугольник 43"/>
            <p:cNvSpPr/>
            <p:nvPr/>
          </p:nvSpPr>
          <p:spPr>
            <a:xfrm rot="18165709">
              <a:off x="4081246" y="4221770"/>
              <a:ext cx="173816" cy="2274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Блок-схема: узел 44"/>
            <p:cNvSpPr/>
            <p:nvPr/>
          </p:nvSpPr>
          <p:spPr>
            <a:xfrm rot="18165709" flipV="1">
              <a:off x="4067159" y="4210284"/>
              <a:ext cx="45719" cy="45719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 rot="9672320" flipH="1">
            <a:off x="1104614" y="10568295"/>
            <a:ext cx="195063" cy="207435"/>
            <a:chOff x="4067159" y="4146237"/>
            <a:chExt cx="112369" cy="173816"/>
          </a:xfrm>
        </p:grpSpPr>
        <p:sp>
          <p:nvSpPr>
            <p:cNvPr id="47" name="Прямоугольник 46"/>
            <p:cNvSpPr/>
            <p:nvPr/>
          </p:nvSpPr>
          <p:spPr>
            <a:xfrm rot="18165709">
              <a:off x="4081246" y="4221770"/>
              <a:ext cx="173816" cy="2274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Блок-схема: узел 47"/>
            <p:cNvSpPr/>
            <p:nvPr/>
          </p:nvSpPr>
          <p:spPr>
            <a:xfrm rot="18165709" flipV="1">
              <a:off x="4067159" y="4210284"/>
              <a:ext cx="45719" cy="45719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TextBox 1"/>
          <p:cNvSpPr txBox="1"/>
          <p:nvPr/>
        </p:nvSpPr>
        <p:spPr>
          <a:xfrm>
            <a:off x="15411758" y="2106569"/>
            <a:ext cx="568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283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36566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04849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3133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841416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09699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77982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46265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Постановлению администрации сельского поселения Сергиевск </a:t>
            </a:r>
          </a:p>
          <a:p>
            <a:pPr algn="r"/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Сергиевский №     от     г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4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3993</TotalTime>
  <Words>59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Захарченко</dc:creator>
  <cp:lastModifiedBy>Sergievsk</cp:lastModifiedBy>
  <cp:revision>1099</cp:revision>
  <cp:lastPrinted>2021-04-19T12:26:04Z</cp:lastPrinted>
  <dcterms:created xsi:type="dcterms:W3CDTF">2021-04-07T06:48:32Z</dcterms:created>
  <dcterms:modified xsi:type="dcterms:W3CDTF">2024-02-01T12:53:15Z</dcterms:modified>
</cp:coreProperties>
</file>